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0" r:id="rId5"/>
    <p:sldId id="258" r:id="rId6"/>
    <p:sldId id="259" r:id="rId7"/>
    <p:sldId id="260" r:id="rId8"/>
    <p:sldId id="268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C32A33-2ADE-4CB3-B265-BB16D252BF9A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3856F0CC-13C5-45A3-883B-0CE53C1E885E}">
      <dgm:prSet phldrT="[Text]"/>
      <dgm:spPr/>
      <dgm:t>
        <a:bodyPr/>
        <a:lstStyle/>
        <a:p>
          <a:r>
            <a:rPr lang="en-US" dirty="0" err="1"/>
            <a:t>Donasi</a:t>
          </a:r>
          <a:endParaRPr lang="en-ID" dirty="0"/>
        </a:p>
      </dgm:t>
    </dgm:pt>
    <dgm:pt modelId="{5D1229AE-7CF2-4718-A417-106E4BB80CE2}" type="parTrans" cxnId="{5AEC2F53-CF38-40B1-8213-F432501B25D1}">
      <dgm:prSet/>
      <dgm:spPr/>
      <dgm:t>
        <a:bodyPr/>
        <a:lstStyle/>
        <a:p>
          <a:endParaRPr lang="en-ID"/>
        </a:p>
      </dgm:t>
    </dgm:pt>
    <dgm:pt modelId="{61E55321-E781-4982-8011-11C4E1D7396C}" type="sibTrans" cxnId="{5AEC2F53-CF38-40B1-8213-F432501B25D1}">
      <dgm:prSet/>
      <dgm:spPr/>
      <dgm:t>
        <a:bodyPr/>
        <a:lstStyle/>
        <a:p>
          <a:endParaRPr lang="en-ID"/>
        </a:p>
      </dgm:t>
    </dgm:pt>
    <dgm:pt modelId="{DD8B5B31-FA19-4E13-B7F3-BCF8E062DA92}">
      <dgm:prSet phldrT="[Text]"/>
      <dgm:spPr/>
      <dgm:t>
        <a:bodyPr/>
        <a:lstStyle/>
        <a:p>
          <a:r>
            <a:rPr lang="en-US" dirty="0" err="1"/>
            <a:t>Bahan</a:t>
          </a:r>
          <a:r>
            <a:rPr lang="en-US" dirty="0"/>
            <a:t> A – </a:t>
          </a:r>
          <a:r>
            <a:rPr lang="en-US" dirty="0" err="1"/>
            <a:t>Donatur</a:t>
          </a:r>
          <a:r>
            <a:rPr lang="en-US" dirty="0"/>
            <a:t> A</a:t>
          </a:r>
          <a:endParaRPr lang="en-ID" dirty="0"/>
        </a:p>
      </dgm:t>
    </dgm:pt>
    <dgm:pt modelId="{4DDA831C-CE86-498E-8E80-74B85CD0FBE1}" type="parTrans" cxnId="{0EBD64C0-54F7-44AB-A90D-341BFE7BD562}">
      <dgm:prSet/>
      <dgm:spPr/>
      <dgm:t>
        <a:bodyPr/>
        <a:lstStyle/>
        <a:p>
          <a:endParaRPr lang="en-ID"/>
        </a:p>
      </dgm:t>
    </dgm:pt>
    <dgm:pt modelId="{763F81F5-C6CA-4C5F-8834-548E594DE59C}" type="sibTrans" cxnId="{0EBD64C0-54F7-44AB-A90D-341BFE7BD562}">
      <dgm:prSet/>
      <dgm:spPr/>
      <dgm:t>
        <a:bodyPr/>
        <a:lstStyle/>
        <a:p>
          <a:endParaRPr lang="en-ID"/>
        </a:p>
      </dgm:t>
    </dgm:pt>
    <dgm:pt modelId="{4934C514-AF00-4D64-B3E0-75DF37142BD8}">
      <dgm:prSet phldrT="[Text]"/>
      <dgm:spPr/>
      <dgm:t>
        <a:bodyPr/>
        <a:lstStyle/>
        <a:p>
          <a:r>
            <a:rPr lang="en-US" dirty="0" err="1"/>
            <a:t>Bahan</a:t>
          </a:r>
          <a:r>
            <a:rPr lang="en-US" dirty="0"/>
            <a:t> B – </a:t>
          </a:r>
          <a:r>
            <a:rPr lang="en-US" dirty="0" err="1"/>
            <a:t>Donatur</a:t>
          </a:r>
          <a:r>
            <a:rPr lang="en-US" dirty="0"/>
            <a:t> A</a:t>
          </a:r>
          <a:endParaRPr lang="en-ID" dirty="0"/>
        </a:p>
      </dgm:t>
    </dgm:pt>
    <dgm:pt modelId="{9AFEEE21-0B42-42CE-B836-E0DD61FE6163}" type="parTrans" cxnId="{6D79EC43-1A9B-4140-A246-7272D57BDE91}">
      <dgm:prSet/>
      <dgm:spPr/>
      <dgm:t>
        <a:bodyPr/>
        <a:lstStyle/>
        <a:p>
          <a:endParaRPr lang="en-ID"/>
        </a:p>
      </dgm:t>
    </dgm:pt>
    <dgm:pt modelId="{3BCE0E5F-19EE-4143-994A-B1193A4DF802}" type="sibTrans" cxnId="{6D79EC43-1A9B-4140-A246-7272D57BDE91}">
      <dgm:prSet/>
      <dgm:spPr/>
      <dgm:t>
        <a:bodyPr/>
        <a:lstStyle/>
        <a:p>
          <a:endParaRPr lang="en-ID"/>
        </a:p>
      </dgm:t>
    </dgm:pt>
    <dgm:pt modelId="{98BC8602-C97D-4BEF-A161-0FCCFB0FA7ED}">
      <dgm:prSet phldrT="[Text]"/>
      <dgm:spPr/>
      <dgm:t>
        <a:bodyPr/>
        <a:lstStyle/>
        <a:p>
          <a:r>
            <a:rPr lang="en-US" dirty="0" err="1"/>
            <a:t>Bahan</a:t>
          </a:r>
          <a:r>
            <a:rPr lang="en-US" dirty="0"/>
            <a:t> C – </a:t>
          </a:r>
          <a:r>
            <a:rPr lang="en-US" dirty="0" err="1"/>
            <a:t>Donatur</a:t>
          </a:r>
          <a:r>
            <a:rPr lang="en-US" dirty="0"/>
            <a:t> B</a:t>
          </a:r>
          <a:endParaRPr lang="en-ID" dirty="0"/>
        </a:p>
      </dgm:t>
    </dgm:pt>
    <dgm:pt modelId="{29E8915B-BAA7-4DBD-9475-5FBE18C591BE}" type="parTrans" cxnId="{EEE1B823-8C15-4DE2-976A-9E8770CC3368}">
      <dgm:prSet/>
      <dgm:spPr/>
      <dgm:t>
        <a:bodyPr/>
        <a:lstStyle/>
        <a:p>
          <a:endParaRPr lang="en-ID"/>
        </a:p>
      </dgm:t>
    </dgm:pt>
    <dgm:pt modelId="{BC64382E-1D78-4801-96C8-C94A9FEC08AF}" type="sibTrans" cxnId="{EEE1B823-8C15-4DE2-976A-9E8770CC3368}">
      <dgm:prSet/>
      <dgm:spPr/>
      <dgm:t>
        <a:bodyPr/>
        <a:lstStyle/>
        <a:p>
          <a:endParaRPr lang="en-ID"/>
        </a:p>
      </dgm:t>
    </dgm:pt>
    <dgm:pt modelId="{A2F0636A-E9D8-485F-BB58-D8C479B8FBF2}">
      <dgm:prSet phldrT="[Text]"/>
      <dgm:spPr/>
      <dgm:t>
        <a:bodyPr/>
        <a:lstStyle/>
        <a:p>
          <a:r>
            <a:rPr lang="en-US" dirty="0"/>
            <a:t>Stok dan QC</a:t>
          </a:r>
          <a:endParaRPr lang="en-ID" dirty="0"/>
        </a:p>
      </dgm:t>
    </dgm:pt>
    <dgm:pt modelId="{D84A6AA7-8AA4-4F19-8DB6-7493B92E5169}" type="parTrans" cxnId="{562F22AC-003C-4EA4-BEB3-7AB577D7D30D}">
      <dgm:prSet/>
      <dgm:spPr/>
      <dgm:t>
        <a:bodyPr/>
        <a:lstStyle/>
        <a:p>
          <a:endParaRPr lang="en-ID"/>
        </a:p>
      </dgm:t>
    </dgm:pt>
    <dgm:pt modelId="{36CCA656-A3A8-4DEB-BA9F-D76D77F6F7E1}" type="sibTrans" cxnId="{562F22AC-003C-4EA4-BEB3-7AB577D7D30D}">
      <dgm:prSet/>
      <dgm:spPr/>
      <dgm:t>
        <a:bodyPr/>
        <a:lstStyle/>
        <a:p>
          <a:endParaRPr lang="en-ID"/>
        </a:p>
      </dgm:t>
    </dgm:pt>
    <dgm:pt modelId="{1A2747C8-727C-45EC-AEB3-A62C439AE555}">
      <dgm:prSet phldrT="[Text]"/>
      <dgm:spPr/>
      <dgm:t>
        <a:bodyPr/>
        <a:lstStyle/>
        <a:p>
          <a:r>
            <a:rPr lang="en-US" dirty="0"/>
            <a:t>Stok Gudang A – </a:t>
          </a:r>
          <a:r>
            <a:rPr lang="en-US" dirty="0" err="1"/>
            <a:t>Bahan</a:t>
          </a:r>
          <a:r>
            <a:rPr lang="en-US" dirty="0"/>
            <a:t> A,B,C</a:t>
          </a:r>
          <a:endParaRPr lang="en-ID" dirty="0"/>
        </a:p>
      </dgm:t>
    </dgm:pt>
    <dgm:pt modelId="{4828D5B8-0733-4AF6-A16D-BAF9BE68367E}" type="parTrans" cxnId="{0F7CF77F-6DE4-455E-A9A2-CF12EC11EAD1}">
      <dgm:prSet/>
      <dgm:spPr/>
      <dgm:t>
        <a:bodyPr/>
        <a:lstStyle/>
        <a:p>
          <a:endParaRPr lang="en-ID"/>
        </a:p>
      </dgm:t>
    </dgm:pt>
    <dgm:pt modelId="{3C1D8F66-82D1-4772-B10D-B4398B9C5327}" type="sibTrans" cxnId="{0F7CF77F-6DE4-455E-A9A2-CF12EC11EAD1}">
      <dgm:prSet/>
      <dgm:spPr/>
      <dgm:t>
        <a:bodyPr/>
        <a:lstStyle/>
        <a:p>
          <a:endParaRPr lang="en-ID"/>
        </a:p>
      </dgm:t>
    </dgm:pt>
    <dgm:pt modelId="{215D2D0E-39DE-475F-A5DD-B9A005199A74}">
      <dgm:prSet phldrT="[Text]"/>
      <dgm:spPr/>
      <dgm:t>
        <a:bodyPr/>
        <a:lstStyle/>
        <a:p>
          <a:r>
            <a:rPr lang="en-US" dirty="0"/>
            <a:t>QC Gudang A – </a:t>
          </a:r>
          <a:r>
            <a:rPr lang="en-US" dirty="0" err="1"/>
            <a:t>Bahan</a:t>
          </a:r>
          <a:r>
            <a:rPr lang="en-US" dirty="0"/>
            <a:t> A, B, C</a:t>
          </a:r>
          <a:endParaRPr lang="en-ID" dirty="0"/>
        </a:p>
      </dgm:t>
    </dgm:pt>
    <dgm:pt modelId="{825FA859-AB6F-46EF-874D-24DAD9941F70}" type="parTrans" cxnId="{16377024-F94F-4D3B-B124-AD95E8BBF54E}">
      <dgm:prSet/>
      <dgm:spPr/>
      <dgm:t>
        <a:bodyPr/>
        <a:lstStyle/>
        <a:p>
          <a:endParaRPr lang="en-ID"/>
        </a:p>
      </dgm:t>
    </dgm:pt>
    <dgm:pt modelId="{02A6D7DE-8BD6-4C6F-8F65-590CE788F855}" type="sibTrans" cxnId="{16377024-F94F-4D3B-B124-AD95E8BBF54E}">
      <dgm:prSet/>
      <dgm:spPr/>
      <dgm:t>
        <a:bodyPr/>
        <a:lstStyle/>
        <a:p>
          <a:endParaRPr lang="en-ID"/>
        </a:p>
      </dgm:t>
    </dgm:pt>
    <dgm:pt modelId="{34DD841B-1D9D-420A-8536-7C78D572D7DD}">
      <dgm:prSet phldrT="[Text]"/>
      <dgm:spPr/>
      <dgm:t>
        <a:bodyPr/>
        <a:lstStyle/>
        <a:p>
          <a:r>
            <a:rPr lang="en-US" dirty="0" err="1"/>
            <a:t>Penyaluran</a:t>
          </a:r>
          <a:endParaRPr lang="en-ID" dirty="0"/>
        </a:p>
      </dgm:t>
    </dgm:pt>
    <dgm:pt modelId="{255750F0-2FDE-4212-9647-D3952C546FB2}" type="parTrans" cxnId="{B81E46B4-FCDC-4A1B-865A-B1AC67133CB9}">
      <dgm:prSet/>
      <dgm:spPr/>
      <dgm:t>
        <a:bodyPr/>
        <a:lstStyle/>
        <a:p>
          <a:endParaRPr lang="en-ID"/>
        </a:p>
      </dgm:t>
    </dgm:pt>
    <dgm:pt modelId="{8E6BABAD-ADAC-4DC0-928B-D7C18DAD4167}" type="sibTrans" cxnId="{B81E46B4-FCDC-4A1B-865A-B1AC67133CB9}">
      <dgm:prSet/>
      <dgm:spPr/>
      <dgm:t>
        <a:bodyPr/>
        <a:lstStyle/>
        <a:p>
          <a:endParaRPr lang="en-ID"/>
        </a:p>
      </dgm:t>
    </dgm:pt>
    <dgm:pt modelId="{C319F34C-FA86-42DB-8375-BA8650B44EAF}">
      <dgm:prSet phldrT="[Text]" custT="1"/>
      <dgm:spPr/>
      <dgm:t>
        <a:bodyPr/>
        <a:lstStyle/>
        <a:p>
          <a:r>
            <a:rPr lang="en-US" sz="2000" dirty="0" err="1"/>
            <a:t>Penyaluran</a:t>
          </a:r>
          <a:r>
            <a:rPr lang="en-US" sz="2000" dirty="0"/>
            <a:t> A – Gudang A</a:t>
          </a:r>
          <a:endParaRPr lang="en-ID" sz="2000" dirty="0"/>
        </a:p>
      </dgm:t>
    </dgm:pt>
    <dgm:pt modelId="{FB39164E-63BD-4798-8159-D654CCABECDD}" type="parTrans" cxnId="{A4288CD0-A7F9-4324-B994-753EA3E03DED}">
      <dgm:prSet/>
      <dgm:spPr/>
      <dgm:t>
        <a:bodyPr/>
        <a:lstStyle/>
        <a:p>
          <a:endParaRPr lang="en-ID"/>
        </a:p>
      </dgm:t>
    </dgm:pt>
    <dgm:pt modelId="{761C75AF-C411-41B3-A7F9-0F502475B5A9}" type="sibTrans" cxnId="{A4288CD0-A7F9-4324-B994-753EA3E03DED}">
      <dgm:prSet/>
      <dgm:spPr/>
      <dgm:t>
        <a:bodyPr/>
        <a:lstStyle/>
        <a:p>
          <a:endParaRPr lang="en-ID"/>
        </a:p>
      </dgm:t>
    </dgm:pt>
    <dgm:pt modelId="{B89D634B-47D1-4C0B-BBDB-B1FCBFCE4B42}" type="pres">
      <dgm:prSet presAssocID="{16C32A33-2ADE-4CB3-B265-BB16D252BF9A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98917136-3D15-45A1-9467-8EAF655D4AEF}" type="pres">
      <dgm:prSet presAssocID="{16C32A33-2ADE-4CB3-B265-BB16D252BF9A}" presName="arc1" presStyleLbl="node1" presStyleIdx="0" presStyleCnt="4"/>
      <dgm:spPr/>
    </dgm:pt>
    <dgm:pt modelId="{F808F576-A947-4C52-BFB9-0F025D6DF4A6}" type="pres">
      <dgm:prSet presAssocID="{16C32A33-2ADE-4CB3-B265-BB16D252BF9A}" presName="arc3" presStyleLbl="node1" presStyleIdx="1" presStyleCnt="4"/>
      <dgm:spPr/>
    </dgm:pt>
    <dgm:pt modelId="{BA50D627-C612-4B70-B831-843FBC573DE6}" type="pres">
      <dgm:prSet presAssocID="{16C32A33-2ADE-4CB3-B265-BB16D252BF9A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</dgm:pt>
    <dgm:pt modelId="{A53AF0DB-E521-4DBA-AB31-1210565EB52D}" type="pres">
      <dgm:prSet presAssocID="{16C32A33-2ADE-4CB3-B265-BB16D252BF9A}" presName="arc2" presStyleLbl="node1" presStyleIdx="2" presStyleCnt="4"/>
      <dgm:spPr/>
    </dgm:pt>
    <dgm:pt modelId="{6FCD6CBE-2FB3-4827-9204-0381FE33CB39}" type="pres">
      <dgm:prSet presAssocID="{16C32A33-2ADE-4CB3-B265-BB16D252BF9A}" presName="arc4" presStyleLbl="node1" presStyleIdx="3" presStyleCnt="4"/>
      <dgm:spPr/>
    </dgm:pt>
    <dgm:pt modelId="{4A5BBE86-17DE-496D-88A6-644FAC57268A}" type="pres">
      <dgm:prSet presAssocID="{16C32A33-2ADE-4CB3-B265-BB16D252BF9A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6689BA95-F371-4C1C-AAB7-CF2401B584CB}" type="pres">
      <dgm:prSet presAssocID="{16C32A33-2ADE-4CB3-B265-BB16D252BF9A}" presName="middleComposite" presStyleCnt="0"/>
      <dgm:spPr/>
    </dgm:pt>
    <dgm:pt modelId="{633FE953-AA1C-47EF-9A3F-F640421A054B}" type="pres">
      <dgm:prSet presAssocID="{1A2747C8-727C-45EC-AEB3-A62C439AE555}" presName="circ1" presStyleLbl="vennNode1" presStyleIdx="0" presStyleCnt="8"/>
      <dgm:spPr/>
    </dgm:pt>
    <dgm:pt modelId="{29332555-1937-4605-922A-D53BBA216D64}" type="pres">
      <dgm:prSet presAssocID="{1A2747C8-727C-45EC-AEB3-A62C439AE555}" presName="circ1Tx" presStyleLbl="revTx" presStyleIdx="1" presStyleCnt="3">
        <dgm:presLayoutVars>
          <dgm:chMax val="0"/>
          <dgm:chPref val="0"/>
        </dgm:presLayoutVars>
      </dgm:prSet>
      <dgm:spPr/>
    </dgm:pt>
    <dgm:pt modelId="{CEDAE35D-DC8A-4E31-9978-CFB71F1A570C}" type="pres">
      <dgm:prSet presAssocID="{215D2D0E-39DE-475F-A5DD-B9A005199A74}" presName="circ2" presStyleLbl="vennNode1" presStyleIdx="1" presStyleCnt="8"/>
      <dgm:spPr/>
    </dgm:pt>
    <dgm:pt modelId="{643ABF7E-AA04-4AE5-89E1-297EA898CF3F}" type="pres">
      <dgm:prSet presAssocID="{215D2D0E-39DE-475F-A5DD-B9A005199A74}" presName="circ2Tx" presStyleLbl="revTx" presStyleIdx="1" presStyleCnt="3">
        <dgm:presLayoutVars>
          <dgm:chMax val="0"/>
          <dgm:chPref val="0"/>
        </dgm:presLayoutVars>
      </dgm:prSet>
      <dgm:spPr/>
    </dgm:pt>
    <dgm:pt modelId="{53D23505-D865-4182-8554-942B157B587C}" type="pres">
      <dgm:prSet presAssocID="{16C32A33-2ADE-4CB3-B265-BB16D252BF9A}" presName="leftComposite" presStyleCnt="0"/>
      <dgm:spPr/>
    </dgm:pt>
    <dgm:pt modelId="{532AC868-22D7-4D00-9671-61B5291E193B}" type="pres">
      <dgm:prSet presAssocID="{DD8B5B31-FA19-4E13-B7F3-BCF8E062DA92}" presName="childText1_1" presStyleLbl="vennNode1" presStyleIdx="2" presStyleCnt="8">
        <dgm:presLayoutVars>
          <dgm:chMax val="0"/>
          <dgm:chPref val="0"/>
        </dgm:presLayoutVars>
      </dgm:prSet>
      <dgm:spPr/>
    </dgm:pt>
    <dgm:pt modelId="{55864D4E-9F88-4203-8D3B-B4345B3CDDC5}" type="pres">
      <dgm:prSet presAssocID="{DD8B5B31-FA19-4E13-B7F3-BCF8E062DA92}" presName="ellipse1" presStyleLbl="vennNode1" presStyleIdx="3" presStyleCnt="8"/>
      <dgm:spPr/>
    </dgm:pt>
    <dgm:pt modelId="{0EA4475E-6A60-4E9D-8352-2A2E2D13DD6B}" type="pres">
      <dgm:prSet presAssocID="{DD8B5B31-FA19-4E13-B7F3-BCF8E062DA92}" presName="ellipse2" presStyleLbl="vennNode1" presStyleIdx="4" presStyleCnt="8"/>
      <dgm:spPr/>
    </dgm:pt>
    <dgm:pt modelId="{4F48ED3C-A804-4224-AD57-079D308F5D98}" type="pres">
      <dgm:prSet presAssocID="{4934C514-AF00-4D64-B3E0-75DF37142BD8}" presName="childText1_2" presStyleLbl="vennNode1" presStyleIdx="5" presStyleCnt="8">
        <dgm:presLayoutVars>
          <dgm:chMax val="0"/>
          <dgm:chPref val="0"/>
        </dgm:presLayoutVars>
      </dgm:prSet>
      <dgm:spPr/>
    </dgm:pt>
    <dgm:pt modelId="{1AE6D661-22D5-43BD-BE7F-32E6FDE59F67}" type="pres">
      <dgm:prSet presAssocID="{4934C514-AF00-4D64-B3E0-75DF37142BD8}" presName="ellipse3" presStyleLbl="vennNode1" presStyleIdx="6" presStyleCnt="8"/>
      <dgm:spPr/>
    </dgm:pt>
    <dgm:pt modelId="{9C598B83-203E-4922-838F-4EA8FBBA4967}" type="pres">
      <dgm:prSet presAssocID="{98BC8602-C97D-4BEF-A161-0FCCFB0FA7ED}" presName="childText1_3" presStyleLbl="vennNode1" presStyleIdx="7" presStyleCnt="8">
        <dgm:presLayoutVars>
          <dgm:chMax val="0"/>
          <dgm:chPref val="0"/>
        </dgm:presLayoutVars>
      </dgm:prSet>
      <dgm:spPr/>
    </dgm:pt>
    <dgm:pt modelId="{7038EAD3-5599-4FE9-B501-E309395D857C}" type="pres">
      <dgm:prSet presAssocID="{16C32A33-2ADE-4CB3-B265-BB16D252BF9A}" presName="rightChild" presStyleLbl="node2" presStyleIdx="0" presStyleCnt="1" custScaleX="117981" custScaleY="115249">
        <dgm:presLayoutVars>
          <dgm:chMax val="0"/>
          <dgm:chPref val="0"/>
        </dgm:presLayoutVars>
      </dgm:prSet>
      <dgm:spPr/>
    </dgm:pt>
    <dgm:pt modelId="{28B3A8E3-CE43-4B72-9AB3-96D203DA9A6C}" type="pres">
      <dgm:prSet presAssocID="{16C32A33-2ADE-4CB3-B265-BB16D252BF9A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</dgm:pt>
  </dgm:ptLst>
  <dgm:cxnLst>
    <dgm:cxn modelId="{AA1BD400-9D3E-4CF3-862D-80AFB42E9CC7}" type="presOf" srcId="{4934C514-AF00-4D64-B3E0-75DF37142BD8}" destId="{4F48ED3C-A804-4224-AD57-079D308F5D98}" srcOrd="0" destOrd="0" presId="urn:microsoft.com/office/officeart/2009/3/layout/PhasedProcess"/>
    <dgm:cxn modelId="{EEE1B823-8C15-4DE2-976A-9E8770CC3368}" srcId="{3856F0CC-13C5-45A3-883B-0CE53C1E885E}" destId="{98BC8602-C97D-4BEF-A161-0FCCFB0FA7ED}" srcOrd="2" destOrd="0" parTransId="{29E8915B-BAA7-4DBD-9475-5FBE18C591BE}" sibTransId="{BC64382E-1D78-4801-96C8-C94A9FEC08AF}"/>
    <dgm:cxn modelId="{16377024-F94F-4D3B-B124-AD95E8BBF54E}" srcId="{A2F0636A-E9D8-485F-BB58-D8C479B8FBF2}" destId="{215D2D0E-39DE-475F-A5DD-B9A005199A74}" srcOrd="1" destOrd="0" parTransId="{825FA859-AB6F-46EF-874D-24DAD9941F70}" sibTransId="{02A6D7DE-8BD6-4C6F-8F65-590CE788F855}"/>
    <dgm:cxn modelId="{5C9CE324-11EF-4775-B33C-11C211C74358}" type="presOf" srcId="{98BC8602-C97D-4BEF-A161-0FCCFB0FA7ED}" destId="{9C598B83-203E-4922-838F-4EA8FBBA4967}" srcOrd="0" destOrd="0" presId="urn:microsoft.com/office/officeart/2009/3/layout/PhasedProcess"/>
    <dgm:cxn modelId="{6D79EC43-1A9B-4140-A246-7272D57BDE91}" srcId="{3856F0CC-13C5-45A3-883B-0CE53C1E885E}" destId="{4934C514-AF00-4D64-B3E0-75DF37142BD8}" srcOrd="1" destOrd="0" parTransId="{9AFEEE21-0B42-42CE-B836-E0DD61FE6163}" sibTransId="{3BCE0E5F-19EE-4143-994A-B1193A4DF802}"/>
    <dgm:cxn modelId="{B41CA26A-A2C9-4C2D-89F0-53FD87CD99F8}" type="presOf" srcId="{215D2D0E-39DE-475F-A5DD-B9A005199A74}" destId="{CEDAE35D-DC8A-4E31-9978-CFB71F1A570C}" srcOrd="0" destOrd="0" presId="urn:microsoft.com/office/officeart/2009/3/layout/PhasedProcess"/>
    <dgm:cxn modelId="{1E1DD26A-1997-4457-BA6B-BDAFA0DFEA68}" type="presOf" srcId="{34DD841B-1D9D-420A-8536-7C78D572D7DD}" destId="{4A5BBE86-17DE-496D-88A6-644FAC57268A}" srcOrd="0" destOrd="0" presId="urn:microsoft.com/office/officeart/2009/3/layout/PhasedProcess"/>
    <dgm:cxn modelId="{5AEC2F53-CF38-40B1-8213-F432501B25D1}" srcId="{16C32A33-2ADE-4CB3-B265-BB16D252BF9A}" destId="{3856F0CC-13C5-45A3-883B-0CE53C1E885E}" srcOrd="0" destOrd="0" parTransId="{5D1229AE-7CF2-4718-A417-106E4BB80CE2}" sibTransId="{61E55321-E781-4982-8011-11C4E1D7396C}"/>
    <dgm:cxn modelId="{0F7CF77F-6DE4-455E-A9A2-CF12EC11EAD1}" srcId="{A2F0636A-E9D8-485F-BB58-D8C479B8FBF2}" destId="{1A2747C8-727C-45EC-AEB3-A62C439AE555}" srcOrd="0" destOrd="0" parTransId="{4828D5B8-0733-4AF6-A16D-BAF9BE68367E}" sibTransId="{3C1D8F66-82D1-4772-B10D-B4398B9C5327}"/>
    <dgm:cxn modelId="{85431F82-FA8C-4DF8-8B33-29DDE512EB84}" type="presOf" srcId="{A2F0636A-E9D8-485F-BB58-D8C479B8FBF2}" destId="{BA50D627-C612-4B70-B831-843FBC573DE6}" srcOrd="0" destOrd="0" presId="urn:microsoft.com/office/officeart/2009/3/layout/PhasedProcess"/>
    <dgm:cxn modelId="{65507689-2F04-4941-B8FC-8E0C40C539AA}" type="presOf" srcId="{3856F0CC-13C5-45A3-883B-0CE53C1E885E}" destId="{28B3A8E3-CE43-4B72-9AB3-96D203DA9A6C}" srcOrd="0" destOrd="0" presId="urn:microsoft.com/office/officeart/2009/3/layout/PhasedProcess"/>
    <dgm:cxn modelId="{6CC079A0-4BAB-4EAF-875C-35E721DA15D1}" type="presOf" srcId="{1A2747C8-727C-45EC-AEB3-A62C439AE555}" destId="{633FE953-AA1C-47EF-9A3F-F640421A054B}" srcOrd="0" destOrd="0" presId="urn:microsoft.com/office/officeart/2009/3/layout/PhasedProcess"/>
    <dgm:cxn modelId="{562F22AC-003C-4EA4-BEB3-7AB577D7D30D}" srcId="{16C32A33-2ADE-4CB3-B265-BB16D252BF9A}" destId="{A2F0636A-E9D8-485F-BB58-D8C479B8FBF2}" srcOrd="1" destOrd="0" parTransId="{D84A6AA7-8AA4-4F19-8DB6-7493B92E5169}" sibTransId="{36CCA656-A3A8-4DEB-BA9F-D76D77F6F7E1}"/>
    <dgm:cxn modelId="{B81E46B4-FCDC-4A1B-865A-B1AC67133CB9}" srcId="{16C32A33-2ADE-4CB3-B265-BB16D252BF9A}" destId="{34DD841B-1D9D-420A-8536-7C78D572D7DD}" srcOrd="2" destOrd="0" parTransId="{255750F0-2FDE-4212-9647-D3952C546FB2}" sibTransId="{8E6BABAD-ADAC-4DC0-928B-D7C18DAD4167}"/>
    <dgm:cxn modelId="{0EBD64C0-54F7-44AB-A90D-341BFE7BD562}" srcId="{3856F0CC-13C5-45A3-883B-0CE53C1E885E}" destId="{DD8B5B31-FA19-4E13-B7F3-BCF8E062DA92}" srcOrd="0" destOrd="0" parTransId="{4DDA831C-CE86-498E-8E80-74B85CD0FBE1}" sibTransId="{763F81F5-C6CA-4C5F-8834-548E594DE59C}"/>
    <dgm:cxn modelId="{7FEB17CD-A0FD-4F73-9AFA-E7D505FA99E7}" type="presOf" srcId="{DD8B5B31-FA19-4E13-B7F3-BCF8E062DA92}" destId="{532AC868-22D7-4D00-9671-61B5291E193B}" srcOrd="0" destOrd="0" presId="urn:microsoft.com/office/officeart/2009/3/layout/PhasedProcess"/>
    <dgm:cxn modelId="{A4288CD0-A7F9-4324-B994-753EA3E03DED}" srcId="{34DD841B-1D9D-420A-8536-7C78D572D7DD}" destId="{C319F34C-FA86-42DB-8375-BA8650B44EAF}" srcOrd="0" destOrd="0" parTransId="{FB39164E-63BD-4798-8159-D654CCABECDD}" sibTransId="{761C75AF-C411-41B3-A7F9-0F502475B5A9}"/>
    <dgm:cxn modelId="{C30459D1-53C6-4C8A-8754-C8692DCC54B5}" type="presOf" srcId="{16C32A33-2ADE-4CB3-B265-BB16D252BF9A}" destId="{B89D634B-47D1-4C0B-BBDB-B1FCBFCE4B42}" srcOrd="0" destOrd="0" presId="urn:microsoft.com/office/officeart/2009/3/layout/PhasedProcess"/>
    <dgm:cxn modelId="{8BA9CCDB-7E1D-475B-BC5B-817CC42165DD}" type="presOf" srcId="{215D2D0E-39DE-475F-A5DD-B9A005199A74}" destId="{643ABF7E-AA04-4AE5-89E1-297EA898CF3F}" srcOrd="1" destOrd="0" presId="urn:microsoft.com/office/officeart/2009/3/layout/PhasedProcess"/>
    <dgm:cxn modelId="{667BF7DB-EE35-4368-962F-6CDA5DA66CDC}" type="presOf" srcId="{1A2747C8-727C-45EC-AEB3-A62C439AE555}" destId="{29332555-1937-4605-922A-D53BBA216D64}" srcOrd="1" destOrd="0" presId="urn:microsoft.com/office/officeart/2009/3/layout/PhasedProcess"/>
    <dgm:cxn modelId="{CFB3A3F6-85DB-4B1B-A485-0F306FFA8950}" type="presOf" srcId="{C319F34C-FA86-42DB-8375-BA8650B44EAF}" destId="{7038EAD3-5599-4FE9-B501-E309395D857C}" srcOrd="0" destOrd="0" presId="urn:microsoft.com/office/officeart/2009/3/layout/PhasedProcess"/>
    <dgm:cxn modelId="{6435C053-8B10-4D67-BF46-3635A23300A4}" type="presParOf" srcId="{B89D634B-47D1-4C0B-BBDB-B1FCBFCE4B42}" destId="{98917136-3D15-45A1-9467-8EAF655D4AEF}" srcOrd="0" destOrd="0" presId="urn:microsoft.com/office/officeart/2009/3/layout/PhasedProcess"/>
    <dgm:cxn modelId="{8C314E88-F36F-417F-B3D5-519CD380CEA3}" type="presParOf" srcId="{B89D634B-47D1-4C0B-BBDB-B1FCBFCE4B42}" destId="{F808F576-A947-4C52-BFB9-0F025D6DF4A6}" srcOrd="1" destOrd="0" presId="urn:microsoft.com/office/officeart/2009/3/layout/PhasedProcess"/>
    <dgm:cxn modelId="{2430765F-5641-48C2-B1C3-2E761C321B16}" type="presParOf" srcId="{B89D634B-47D1-4C0B-BBDB-B1FCBFCE4B42}" destId="{BA50D627-C612-4B70-B831-843FBC573DE6}" srcOrd="2" destOrd="0" presId="urn:microsoft.com/office/officeart/2009/3/layout/PhasedProcess"/>
    <dgm:cxn modelId="{E678CA65-652B-403E-A77E-F0BDAB7F8C91}" type="presParOf" srcId="{B89D634B-47D1-4C0B-BBDB-B1FCBFCE4B42}" destId="{A53AF0DB-E521-4DBA-AB31-1210565EB52D}" srcOrd="3" destOrd="0" presId="urn:microsoft.com/office/officeart/2009/3/layout/PhasedProcess"/>
    <dgm:cxn modelId="{B4FFFFCB-EF5B-4D5C-8906-0EF3BC481A0F}" type="presParOf" srcId="{B89D634B-47D1-4C0B-BBDB-B1FCBFCE4B42}" destId="{6FCD6CBE-2FB3-4827-9204-0381FE33CB39}" srcOrd="4" destOrd="0" presId="urn:microsoft.com/office/officeart/2009/3/layout/PhasedProcess"/>
    <dgm:cxn modelId="{133C83A8-BFF2-40E0-87B3-619522ED4CDD}" type="presParOf" srcId="{B89D634B-47D1-4C0B-BBDB-B1FCBFCE4B42}" destId="{4A5BBE86-17DE-496D-88A6-644FAC57268A}" srcOrd="5" destOrd="0" presId="urn:microsoft.com/office/officeart/2009/3/layout/PhasedProcess"/>
    <dgm:cxn modelId="{B83191BE-D700-4FB7-AD33-79AE2619A302}" type="presParOf" srcId="{B89D634B-47D1-4C0B-BBDB-B1FCBFCE4B42}" destId="{6689BA95-F371-4C1C-AAB7-CF2401B584CB}" srcOrd="6" destOrd="0" presId="urn:microsoft.com/office/officeart/2009/3/layout/PhasedProcess"/>
    <dgm:cxn modelId="{E3761A94-9A01-4E01-BE60-6D55D59346A8}" type="presParOf" srcId="{6689BA95-F371-4C1C-AAB7-CF2401B584CB}" destId="{633FE953-AA1C-47EF-9A3F-F640421A054B}" srcOrd="0" destOrd="0" presId="urn:microsoft.com/office/officeart/2009/3/layout/PhasedProcess"/>
    <dgm:cxn modelId="{ECCA0720-A460-4BF0-9FA9-CC37DDFE5A9B}" type="presParOf" srcId="{6689BA95-F371-4C1C-AAB7-CF2401B584CB}" destId="{29332555-1937-4605-922A-D53BBA216D64}" srcOrd="1" destOrd="0" presId="urn:microsoft.com/office/officeart/2009/3/layout/PhasedProcess"/>
    <dgm:cxn modelId="{704FDF99-9AE1-424B-94AE-90FEB9F75E50}" type="presParOf" srcId="{6689BA95-F371-4C1C-AAB7-CF2401B584CB}" destId="{CEDAE35D-DC8A-4E31-9978-CFB71F1A570C}" srcOrd="2" destOrd="0" presId="urn:microsoft.com/office/officeart/2009/3/layout/PhasedProcess"/>
    <dgm:cxn modelId="{34FFC450-EE65-442F-A5B7-3837EFCBC7F1}" type="presParOf" srcId="{6689BA95-F371-4C1C-AAB7-CF2401B584CB}" destId="{643ABF7E-AA04-4AE5-89E1-297EA898CF3F}" srcOrd="3" destOrd="0" presId="urn:microsoft.com/office/officeart/2009/3/layout/PhasedProcess"/>
    <dgm:cxn modelId="{8B681835-4C39-4B07-A13E-82D47E759A47}" type="presParOf" srcId="{B89D634B-47D1-4C0B-BBDB-B1FCBFCE4B42}" destId="{53D23505-D865-4182-8554-942B157B587C}" srcOrd="7" destOrd="0" presId="urn:microsoft.com/office/officeart/2009/3/layout/PhasedProcess"/>
    <dgm:cxn modelId="{50BE2749-B8B5-4232-A014-3009D4D7F941}" type="presParOf" srcId="{53D23505-D865-4182-8554-942B157B587C}" destId="{532AC868-22D7-4D00-9671-61B5291E193B}" srcOrd="0" destOrd="0" presId="urn:microsoft.com/office/officeart/2009/3/layout/PhasedProcess"/>
    <dgm:cxn modelId="{DF46A53B-662F-4EA9-93B9-51887B6D31C4}" type="presParOf" srcId="{53D23505-D865-4182-8554-942B157B587C}" destId="{55864D4E-9F88-4203-8D3B-B4345B3CDDC5}" srcOrd="1" destOrd="0" presId="urn:microsoft.com/office/officeart/2009/3/layout/PhasedProcess"/>
    <dgm:cxn modelId="{0C131AEB-C845-4797-B09F-40F8B490264F}" type="presParOf" srcId="{53D23505-D865-4182-8554-942B157B587C}" destId="{0EA4475E-6A60-4E9D-8352-2A2E2D13DD6B}" srcOrd="2" destOrd="0" presId="urn:microsoft.com/office/officeart/2009/3/layout/PhasedProcess"/>
    <dgm:cxn modelId="{DF746757-06D8-4BF4-8B7A-A02292F64F2E}" type="presParOf" srcId="{53D23505-D865-4182-8554-942B157B587C}" destId="{4F48ED3C-A804-4224-AD57-079D308F5D98}" srcOrd="3" destOrd="0" presId="urn:microsoft.com/office/officeart/2009/3/layout/PhasedProcess"/>
    <dgm:cxn modelId="{CF829F6A-60DC-4032-A838-F59BC71BD500}" type="presParOf" srcId="{53D23505-D865-4182-8554-942B157B587C}" destId="{1AE6D661-22D5-43BD-BE7F-32E6FDE59F67}" srcOrd="4" destOrd="0" presId="urn:microsoft.com/office/officeart/2009/3/layout/PhasedProcess"/>
    <dgm:cxn modelId="{A2654ADE-EF26-495B-9E30-BE419F90F358}" type="presParOf" srcId="{53D23505-D865-4182-8554-942B157B587C}" destId="{9C598B83-203E-4922-838F-4EA8FBBA4967}" srcOrd="5" destOrd="0" presId="urn:microsoft.com/office/officeart/2009/3/layout/PhasedProcess"/>
    <dgm:cxn modelId="{4FBAB9D2-1AA2-473D-904D-81CB333B4E0D}" type="presParOf" srcId="{B89D634B-47D1-4C0B-BBDB-B1FCBFCE4B42}" destId="{7038EAD3-5599-4FE9-B501-E309395D857C}" srcOrd="8" destOrd="0" presId="urn:microsoft.com/office/officeart/2009/3/layout/PhasedProcess"/>
    <dgm:cxn modelId="{E45231A7-2A7C-4369-A773-E282CF657CAF}" type="presParOf" srcId="{B89D634B-47D1-4C0B-BBDB-B1FCBFCE4B42}" destId="{28B3A8E3-CE43-4B72-9AB3-96D203DA9A6C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7136-3D15-45A1-9467-8EAF655D4AEF}">
      <dsp:nvSpPr>
        <dsp:cNvPr id="0" name=""/>
        <dsp:cNvSpPr/>
      </dsp:nvSpPr>
      <dsp:spPr>
        <a:xfrm rot="5400000">
          <a:off x="267" y="973415"/>
          <a:ext cx="3474871" cy="347540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8F576-A947-4C52-BFB9-0F025D6DF4A6}">
      <dsp:nvSpPr>
        <dsp:cNvPr id="0" name=""/>
        <dsp:cNvSpPr/>
      </dsp:nvSpPr>
      <dsp:spPr>
        <a:xfrm rot="16200000">
          <a:off x="3576622" y="973415"/>
          <a:ext cx="3474871" cy="347540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-554034"/>
            <a:satOff val="-2375"/>
            <a:lumOff val="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50D627-C612-4B70-B831-843FBC573DE6}">
      <dsp:nvSpPr>
        <dsp:cNvPr id="0" name=""/>
        <dsp:cNvSpPr/>
      </dsp:nvSpPr>
      <dsp:spPr>
        <a:xfrm>
          <a:off x="3987515" y="3992145"/>
          <a:ext cx="2638364" cy="69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Stok dan QC</a:t>
          </a:r>
          <a:endParaRPr lang="en-ID" sz="3300" kern="1200" dirty="0"/>
        </a:p>
      </dsp:txBody>
      <dsp:txXfrm>
        <a:off x="3987515" y="3992145"/>
        <a:ext cx="2638364" cy="695197"/>
      </dsp:txXfrm>
    </dsp:sp>
    <dsp:sp modelId="{A53AF0DB-E521-4DBA-AB31-1210565EB52D}">
      <dsp:nvSpPr>
        <dsp:cNvPr id="0" name=""/>
        <dsp:cNvSpPr/>
      </dsp:nvSpPr>
      <dsp:spPr>
        <a:xfrm rot="5400000">
          <a:off x="3465157" y="973415"/>
          <a:ext cx="3474871" cy="347540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-1108069"/>
            <a:satOff val="-4749"/>
            <a:lumOff val="627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D6CBE-2FB3-4827-9204-0381FE33CB39}">
      <dsp:nvSpPr>
        <dsp:cNvPr id="0" name=""/>
        <dsp:cNvSpPr/>
      </dsp:nvSpPr>
      <dsp:spPr>
        <a:xfrm rot="16200000">
          <a:off x="7040461" y="973415"/>
          <a:ext cx="3474871" cy="347540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-1662103"/>
            <a:satOff val="-7124"/>
            <a:lumOff val="94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5BBE86-17DE-496D-88A6-644FAC57268A}">
      <dsp:nvSpPr>
        <dsp:cNvPr id="0" name=""/>
        <dsp:cNvSpPr/>
      </dsp:nvSpPr>
      <dsp:spPr>
        <a:xfrm>
          <a:off x="7197928" y="3992145"/>
          <a:ext cx="2638364" cy="69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Penyaluran</a:t>
          </a:r>
          <a:endParaRPr lang="en-ID" sz="3300" kern="1200" dirty="0"/>
        </a:p>
      </dsp:txBody>
      <dsp:txXfrm>
        <a:off x="7197928" y="3992145"/>
        <a:ext cx="2638364" cy="695197"/>
      </dsp:txXfrm>
    </dsp:sp>
    <dsp:sp modelId="{633FE953-AA1C-47EF-9A3F-F640421A054B}">
      <dsp:nvSpPr>
        <dsp:cNvPr id="0" name=""/>
        <dsp:cNvSpPr/>
      </dsp:nvSpPr>
      <dsp:spPr>
        <a:xfrm>
          <a:off x="3902738" y="1970771"/>
          <a:ext cx="1592103" cy="159210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Stok Gudang A – </a:t>
          </a:r>
          <a:r>
            <a:rPr lang="en-US" sz="1800" kern="1200" dirty="0" err="1"/>
            <a:t>Bahan</a:t>
          </a:r>
          <a:r>
            <a:rPr lang="en-US" sz="1800" kern="1200" dirty="0"/>
            <a:t> A,B,C</a:t>
          </a:r>
          <a:endParaRPr lang="en-ID" sz="1800" kern="1200" dirty="0"/>
        </a:p>
      </dsp:txBody>
      <dsp:txXfrm>
        <a:off x="4125059" y="2158514"/>
        <a:ext cx="917969" cy="1216617"/>
      </dsp:txXfrm>
    </dsp:sp>
    <dsp:sp modelId="{CEDAE35D-DC8A-4E31-9978-CFB71F1A570C}">
      <dsp:nvSpPr>
        <dsp:cNvPr id="0" name=""/>
        <dsp:cNvSpPr/>
      </dsp:nvSpPr>
      <dsp:spPr>
        <a:xfrm>
          <a:off x="5050201" y="1970771"/>
          <a:ext cx="1592103" cy="1592103"/>
        </a:xfrm>
        <a:prstGeom prst="ellipse">
          <a:avLst/>
        </a:prstGeom>
        <a:solidFill>
          <a:schemeClr val="accent4">
            <a:alpha val="50000"/>
            <a:hueOff val="-237443"/>
            <a:satOff val="-1018"/>
            <a:lumOff val="13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QC Gudang A – </a:t>
          </a:r>
          <a:r>
            <a:rPr lang="en-US" sz="1800" kern="1200" dirty="0" err="1"/>
            <a:t>Bahan</a:t>
          </a:r>
          <a:r>
            <a:rPr lang="en-US" sz="1800" kern="1200" dirty="0"/>
            <a:t> A, B, C</a:t>
          </a:r>
          <a:endParaRPr lang="en-ID" sz="1800" kern="1200" dirty="0"/>
        </a:p>
      </dsp:txBody>
      <dsp:txXfrm>
        <a:off x="5502014" y="2158514"/>
        <a:ext cx="917969" cy="1216617"/>
      </dsp:txXfrm>
    </dsp:sp>
    <dsp:sp modelId="{532AC868-22D7-4D00-9671-61B5291E193B}">
      <dsp:nvSpPr>
        <dsp:cNvPr id="0" name=""/>
        <dsp:cNvSpPr/>
      </dsp:nvSpPr>
      <dsp:spPr>
        <a:xfrm>
          <a:off x="1002317" y="1501189"/>
          <a:ext cx="1101043" cy="1101069"/>
        </a:xfrm>
        <a:prstGeom prst="ellipse">
          <a:avLst/>
        </a:prstGeom>
        <a:solidFill>
          <a:schemeClr val="accent4">
            <a:alpha val="50000"/>
            <a:hueOff val="-474887"/>
            <a:satOff val="-2035"/>
            <a:lumOff val="268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Bahan</a:t>
          </a:r>
          <a:r>
            <a:rPr lang="en-US" sz="1200" kern="1200" dirty="0"/>
            <a:t> A – </a:t>
          </a:r>
          <a:r>
            <a:rPr lang="en-US" sz="1200" kern="1200" dirty="0" err="1"/>
            <a:t>Donatur</a:t>
          </a:r>
          <a:r>
            <a:rPr lang="en-US" sz="1200" kern="1200" dirty="0"/>
            <a:t> A</a:t>
          </a:r>
          <a:endParaRPr lang="en-ID" sz="1200" kern="1200" dirty="0"/>
        </a:p>
      </dsp:txBody>
      <dsp:txXfrm>
        <a:off x="1163561" y="1662437"/>
        <a:ext cx="778555" cy="778573"/>
      </dsp:txXfrm>
    </dsp:sp>
    <dsp:sp modelId="{55864D4E-9F88-4203-8D3B-B4345B3CDDC5}">
      <dsp:nvSpPr>
        <dsp:cNvPr id="0" name=""/>
        <dsp:cNvSpPr/>
      </dsp:nvSpPr>
      <dsp:spPr>
        <a:xfrm>
          <a:off x="596234" y="2421732"/>
          <a:ext cx="540840" cy="540624"/>
        </a:xfrm>
        <a:prstGeom prst="ellipse">
          <a:avLst/>
        </a:prstGeom>
        <a:solidFill>
          <a:schemeClr val="accent4">
            <a:alpha val="50000"/>
            <a:hueOff val="-712330"/>
            <a:satOff val="-3053"/>
            <a:lumOff val="403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EA4475E-6A60-4E9D-8352-2A2E2D13DD6B}">
      <dsp:nvSpPr>
        <dsp:cNvPr id="0" name=""/>
        <dsp:cNvSpPr/>
      </dsp:nvSpPr>
      <dsp:spPr>
        <a:xfrm>
          <a:off x="2193716" y="1717774"/>
          <a:ext cx="314694" cy="314489"/>
        </a:xfrm>
        <a:prstGeom prst="ellipse">
          <a:avLst/>
        </a:prstGeom>
        <a:solidFill>
          <a:schemeClr val="accent4">
            <a:alpha val="50000"/>
            <a:hueOff val="-949773"/>
            <a:satOff val="-4071"/>
            <a:lumOff val="537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F48ED3C-A804-4224-AD57-079D308F5D98}">
      <dsp:nvSpPr>
        <dsp:cNvPr id="0" name=""/>
        <dsp:cNvSpPr/>
      </dsp:nvSpPr>
      <dsp:spPr>
        <a:xfrm>
          <a:off x="2076770" y="2158822"/>
          <a:ext cx="1101043" cy="1101069"/>
        </a:xfrm>
        <a:prstGeom prst="ellipse">
          <a:avLst/>
        </a:prstGeom>
        <a:solidFill>
          <a:schemeClr val="accent4">
            <a:alpha val="50000"/>
            <a:hueOff val="-1187217"/>
            <a:satOff val="-5089"/>
            <a:lumOff val="672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Bahan</a:t>
          </a:r>
          <a:r>
            <a:rPr lang="en-US" sz="1200" kern="1200" dirty="0"/>
            <a:t> B – </a:t>
          </a:r>
          <a:r>
            <a:rPr lang="en-US" sz="1200" kern="1200" dirty="0" err="1"/>
            <a:t>Donatur</a:t>
          </a:r>
          <a:r>
            <a:rPr lang="en-US" sz="1200" kern="1200" dirty="0"/>
            <a:t> A</a:t>
          </a:r>
          <a:endParaRPr lang="en-ID" sz="1200" kern="1200" dirty="0"/>
        </a:p>
      </dsp:txBody>
      <dsp:txXfrm>
        <a:off x="2238014" y="2320070"/>
        <a:ext cx="778555" cy="778573"/>
      </dsp:txXfrm>
    </dsp:sp>
    <dsp:sp modelId="{1AE6D661-22D5-43BD-BE7F-32E6FDE59F67}">
      <dsp:nvSpPr>
        <dsp:cNvPr id="0" name=""/>
        <dsp:cNvSpPr/>
      </dsp:nvSpPr>
      <dsp:spPr>
        <a:xfrm>
          <a:off x="2191908" y="3327231"/>
          <a:ext cx="314694" cy="314489"/>
        </a:xfrm>
        <a:prstGeom prst="ellipse">
          <a:avLst/>
        </a:prstGeom>
        <a:solidFill>
          <a:schemeClr val="accent4">
            <a:alpha val="50000"/>
            <a:hueOff val="-1424660"/>
            <a:satOff val="-6106"/>
            <a:lumOff val="80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C598B83-203E-4922-838F-4EA8FBBA4967}">
      <dsp:nvSpPr>
        <dsp:cNvPr id="0" name=""/>
        <dsp:cNvSpPr/>
      </dsp:nvSpPr>
      <dsp:spPr>
        <a:xfrm>
          <a:off x="1021937" y="2788039"/>
          <a:ext cx="1101043" cy="1101069"/>
        </a:xfrm>
        <a:prstGeom prst="ellipse">
          <a:avLst/>
        </a:prstGeom>
        <a:solidFill>
          <a:schemeClr val="accent4">
            <a:alpha val="50000"/>
            <a:hueOff val="-1662103"/>
            <a:satOff val="-7124"/>
            <a:lumOff val="94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Bahan</a:t>
          </a:r>
          <a:r>
            <a:rPr lang="en-US" sz="1200" kern="1200" dirty="0"/>
            <a:t> C – </a:t>
          </a:r>
          <a:r>
            <a:rPr lang="en-US" sz="1200" kern="1200" dirty="0" err="1"/>
            <a:t>Donatur</a:t>
          </a:r>
          <a:r>
            <a:rPr lang="en-US" sz="1200" kern="1200" dirty="0"/>
            <a:t> B</a:t>
          </a:r>
          <a:endParaRPr lang="en-ID" sz="1200" kern="1200" dirty="0"/>
        </a:p>
      </dsp:txBody>
      <dsp:txXfrm>
        <a:off x="1183181" y="2949287"/>
        <a:ext cx="778555" cy="778573"/>
      </dsp:txXfrm>
    </dsp:sp>
    <dsp:sp modelId="{7038EAD3-5599-4FE9-B501-E309395D857C}">
      <dsp:nvSpPr>
        <dsp:cNvPr id="0" name=""/>
        <dsp:cNvSpPr/>
      </dsp:nvSpPr>
      <dsp:spPr>
        <a:xfrm>
          <a:off x="7315159" y="1537192"/>
          <a:ext cx="2394437" cy="23385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Penyaluran</a:t>
          </a:r>
          <a:r>
            <a:rPr lang="en-US" sz="2000" kern="1200" dirty="0"/>
            <a:t> A – Gudang A</a:t>
          </a:r>
          <a:endParaRPr lang="en-ID" sz="2000" kern="1200" dirty="0"/>
        </a:p>
      </dsp:txBody>
      <dsp:txXfrm>
        <a:off x="7665816" y="1879667"/>
        <a:ext cx="1693123" cy="1653618"/>
      </dsp:txXfrm>
    </dsp:sp>
    <dsp:sp modelId="{28B3A8E3-CE43-4B72-9AB3-96D203DA9A6C}">
      <dsp:nvSpPr>
        <dsp:cNvPr id="0" name=""/>
        <dsp:cNvSpPr/>
      </dsp:nvSpPr>
      <dsp:spPr>
        <a:xfrm>
          <a:off x="653018" y="3992145"/>
          <a:ext cx="2638364" cy="695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Donasi</a:t>
          </a:r>
          <a:endParaRPr lang="en-ID" sz="3300" kern="1200" dirty="0"/>
        </a:p>
      </dsp:txBody>
      <dsp:txXfrm>
        <a:off x="653018" y="3992145"/>
        <a:ext cx="2638364" cy="695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8321-CC39-40F8-859E-0423079ADE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EVALUASI APLIKASI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08AD11-1FAA-4D9D-993C-47006F90CF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Stop </a:t>
            </a:r>
            <a:r>
              <a:rPr lang="en-US" dirty="0" err="1"/>
              <a:t>Boros</a:t>
            </a:r>
            <a:r>
              <a:rPr lang="en-US" dirty="0"/>
              <a:t> </a:t>
            </a:r>
            <a:r>
              <a:rPr lang="en-US" dirty="0" err="1"/>
              <a:t>Pangan</a:t>
            </a:r>
            <a:r>
              <a:rPr lang="en-US" dirty="0"/>
              <a:t> - NFA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9400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1FC2-8DBC-4767-9C09-A964D49D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CATATAN DARI PENGGUNA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55A03-B91F-48DE-8FA5-2B59D4B94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 TIDAK BERFUNGSI (</a:t>
            </a:r>
            <a:r>
              <a:rPr lang="en-US" dirty="0" err="1"/>
              <a:t>Menampilkan</a:t>
            </a:r>
            <a:r>
              <a:rPr lang="en-US" dirty="0"/>
              <a:t> Error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ALUR KHUSUS UNTUK PENGISIAN STOK DI GUDANG PENGGIAT YANG MENGGUNAKAN PROSEDUR PEMESANAN FASILITAS KENDARAAN FOOD TRUCK DAN FOOD BOX SAJA. SEHINGGA TIDAK BISA DICAMPUR DENGAN STOK DILUAR KEGIATAN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PELAPORAN DONATUR MENGGUNAKAN AKUN BAYANGAN UNTUK MELAPORKAN STOK KESELURUHAN</a:t>
            </a:r>
          </a:p>
          <a:p>
            <a:r>
              <a:rPr lang="en-US" dirty="0"/>
              <a:t>(</a:t>
            </a:r>
            <a:r>
              <a:rPr lang="en-US" dirty="0" err="1"/>
              <a:t>Mohon</a:t>
            </a:r>
            <a:r>
              <a:rPr lang="en-US" dirty="0"/>
              <a:t> </a:t>
            </a:r>
            <a:r>
              <a:rPr lang="en-US" dirty="0" err="1"/>
              <a:t>tambah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..)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4405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F303DC-E762-45ED-A9C8-6C029C0E99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14" t="14757" r="5035"/>
          <a:stretch/>
        </p:blipFill>
        <p:spPr>
          <a:xfrm>
            <a:off x="-1" y="296217"/>
            <a:ext cx="12183027" cy="616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2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68A165-DF54-472E-BB2B-37D733AFE0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0" t="14562" r="880" b="391"/>
          <a:stretch/>
        </p:blipFill>
        <p:spPr>
          <a:xfrm>
            <a:off x="-6335" y="576329"/>
            <a:ext cx="12198335" cy="570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7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23AAC-AEB8-43E9-9B91-24BCD485E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Spec V1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0EC3C-4144-4399-910F-D50DA7040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Laravel 7</a:t>
            </a:r>
          </a:p>
          <a:p>
            <a:r>
              <a:rPr lang="en-US" dirty="0"/>
              <a:t>PHP 7.4</a:t>
            </a:r>
          </a:p>
          <a:p>
            <a:r>
              <a:rPr lang="en-US" dirty="0" err="1"/>
              <a:t>MailServer</a:t>
            </a:r>
            <a:r>
              <a:rPr lang="en-US" dirty="0"/>
              <a:t> badanpangan.go.id</a:t>
            </a:r>
          </a:p>
        </p:txBody>
      </p:sp>
    </p:spTree>
    <p:extLst>
      <p:ext uri="{BB962C8B-B14F-4D97-AF65-F5344CB8AC3E}">
        <p14:creationId xmlns:p14="http://schemas.microsoft.com/office/powerpoint/2010/main" val="195458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61126-0817-4C4D-9FD8-D819654B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276860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ALUR SISTEM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426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BB4361B-BCB6-4282-A9A0-7CB281E17048}"/>
              </a:ext>
            </a:extLst>
          </p:cNvPr>
          <p:cNvGrpSpPr/>
          <p:nvPr/>
        </p:nvGrpSpPr>
        <p:grpSpPr>
          <a:xfrm>
            <a:off x="2" y="-25758"/>
            <a:ext cx="12191998" cy="7563983"/>
            <a:chOff x="1" y="-18040"/>
            <a:chExt cx="12191998" cy="756398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15B22CA-72CF-4469-8C20-FF4F06ECE584}"/>
                </a:ext>
              </a:extLst>
            </p:cNvPr>
            <p:cNvSpPr/>
            <p:nvPr/>
          </p:nvSpPr>
          <p:spPr>
            <a:xfrm>
              <a:off x="6834466" y="0"/>
              <a:ext cx="3031390" cy="685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992076" y="3841887"/>
              <a:ext cx="2558298" cy="102491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PENGUMPULAN</a:t>
              </a:r>
            </a:p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DAN PENYORTIRAN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005917" y="1361797"/>
              <a:ext cx="2632256" cy="1255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PENJADWALAN,</a:t>
              </a:r>
            </a:p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PENENTUAN TITIK, DAN JENIS PANGAN SERTA JUMLAH</a:t>
              </a:r>
              <a:endParaRPr lang="en-US" sz="1400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  PENYALURAN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57D2342-B52B-417A-A5D9-1C3E241241F2}"/>
                </a:ext>
              </a:extLst>
            </p:cNvPr>
            <p:cNvSpPr/>
            <p:nvPr/>
          </p:nvSpPr>
          <p:spPr>
            <a:xfrm>
              <a:off x="7225005" y="155321"/>
              <a:ext cx="2058769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PJ GUDANG/ PENGGIAT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5" name="Rounded Rectangle 37">
              <a:extLst>
                <a:ext uri="{FF2B5EF4-FFF2-40B4-BE49-F238E27FC236}">
                  <a16:creationId xmlns:a16="http://schemas.microsoft.com/office/drawing/2014/main" id="{51999836-5E9B-4DFE-A878-13E6863A704D}"/>
                </a:ext>
              </a:extLst>
            </p:cNvPr>
            <p:cNvSpPr/>
            <p:nvPr/>
          </p:nvSpPr>
          <p:spPr>
            <a:xfrm>
              <a:off x="7005917" y="2697319"/>
              <a:ext cx="2558298" cy="102491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ysClr val="windowText" lastClr="000000"/>
                  </a:solidFill>
                </a:rPr>
                <a:t>PELAPORAN STOK SELESAI QC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Right Arrow 39"/>
            <p:cNvSpPr/>
            <p:nvPr/>
          </p:nvSpPr>
          <p:spPr>
            <a:xfrm rot="5400000" flipH="1">
              <a:off x="8041278" y="3438187"/>
              <a:ext cx="459894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7" name="Right Arrow 39">
              <a:extLst>
                <a:ext uri="{FF2B5EF4-FFF2-40B4-BE49-F238E27FC236}">
                  <a16:creationId xmlns:a16="http://schemas.microsoft.com/office/drawing/2014/main" id="{FCA31285-D27E-4E68-BE08-CC2DE2B4EF82}"/>
                </a:ext>
              </a:extLst>
            </p:cNvPr>
            <p:cNvSpPr/>
            <p:nvPr/>
          </p:nvSpPr>
          <p:spPr>
            <a:xfrm rot="5400000" flipH="1">
              <a:off x="8041278" y="2313589"/>
              <a:ext cx="459894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803330" y="0"/>
              <a:ext cx="2388669" cy="6858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0471082" y="50407"/>
              <a:ext cx="1104790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TIM MOBILE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" y="0"/>
              <a:ext cx="3604946" cy="6858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80279" y="-7860"/>
              <a:ext cx="3254187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0140659" y="5011094"/>
              <a:ext cx="1842252" cy="1024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KONFIRMASI SUDAH DIAMBIL</a:t>
              </a:r>
              <a:endParaRPr lang="en-US" sz="14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900781" y="6002537"/>
              <a:ext cx="2566149" cy="7403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VERIFIKASI</a:t>
              </a:r>
            </a:p>
            <a:p>
              <a:pPr algn="ctr"/>
              <a:r>
                <a:rPr lang="en-US" sz="1400" b="1" dirty="0"/>
                <a:t>PENJEMPUTAN</a:t>
              </a:r>
              <a:endParaRPr lang="en-US" sz="1400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48773" y="2677502"/>
              <a:ext cx="2218765" cy="12846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Detail Perusahaan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Nama Perusahaan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Alamat*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Asosiasi</a:t>
              </a:r>
              <a:r>
                <a:rPr lang="en-US" sz="1400" dirty="0"/>
                <a:t>/Non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Jenis</a:t>
              </a:r>
              <a:r>
                <a:rPr lang="en-US" sz="1400" dirty="0"/>
                <a:t> </a:t>
              </a:r>
              <a:r>
                <a:rPr lang="en-US" sz="1400" dirty="0" err="1"/>
                <a:t>Penyedia</a:t>
              </a:r>
              <a:r>
                <a:rPr lang="en-US" sz="1400" dirty="0"/>
                <a:t>**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Logo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55697" y="4209185"/>
              <a:ext cx="3204885" cy="247425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PEMESANAN PENJEMPUTAN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Pemesanan</a:t>
              </a:r>
              <a:r>
                <a:rPr lang="en-US" sz="1400" dirty="0"/>
                <a:t> </a:t>
              </a:r>
              <a:r>
                <a:rPr lang="en-US" sz="1400" dirty="0" err="1"/>
                <a:t>Waktu</a:t>
              </a:r>
              <a:r>
                <a:rPr lang="en-US" sz="1400" dirty="0"/>
                <a:t> </a:t>
              </a:r>
              <a:r>
                <a:rPr lang="en-US" sz="1400" dirty="0" err="1"/>
                <a:t>Penjemputan</a:t>
              </a:r>
              <a:endParaRPr lang="en-US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Daftar</a:t>
              </a:r>
              <a:r>
                <a:rPr lang="en-US" sz="1400" dirty="0"/>
                <a:t> </a:t>
              </a:r>
              <a:r>
                <a:rPr lang="en-US" sz="1400" dirty="0" err="1"/>
                <a:t>Potensi</a:t>
              </a:r>
              <a:r>
                <a:rPr lang="en-US" sz="1400" dirty="0"/>
                <a:t> </a:t>
              </a:r>
              <a:r>
                <a:rPr lang="en-US" sz="1400" i="1" dirty="0"/>
                <a:t>Food Waste</a:t>
              </a:r>
            </a:p>
            <a:p>
              <a:pPr marL="800100" lvl="1" indent="-342900">
                <a:buFont typeface="+mj-lt"/>
                <a:buAutoNum type="arabicPeriod"/>
              </a:pPr>
              <a:r>
                <a:rPr lang="en-US" sz="1400" dirty="0" err="1"/>
                <a:t>Jenis</a:t>
              </a:r>
              <a:r>
                <a:rPr lang="en-US" sz="1400" dirty="0"/>
                <a:t> </a:t>
              </a:r>
              <a:r>
                <a:rPr lang="en-US" sz="1400" dirty="0" err="1"/>
                <a:t>Pangan</a:t>
              </a:r>
              <a:r>
                <a:rPr lang="en-US" sz="1400" dirty="0"/>
                <a:t>***</a:t>
              </a:r>
            </a:p>
            <a:p>
              <a:pPr marL="800100" lvl="1" indent="-342900">
                <a:buFont typeface="+mj-lt"/>
                <a:buAutoNum type="arabicPeriod"/>
              </a:pPr>
              <a:r>
                <a:rPr lang="en-US" sz="1400" dirty="0" err="1"/>
                <a:t>Nama</a:t>
              </a:r>
              <a:r>
                <a:rPr lang="en-US" sz="1400" dirty="0"/>
                <a:t> </a:t>
              </a:r>
              <a:r>
                <a:rPr lang="en-US" sz="1400" dirty="0" err="1"/>
                <a:t>Komoditas</a:t>
              </a:r>
              <a:r>
                <a:rPr lang="en-US" sz="1400" dirty="0"/>
                <a:t>****</a:t>
              </a:r>
            </a:p>
            <a:p>
              <a:pPr marL="800100" lvl="1" indent="-342900">
                <a:buFont typeface="+mj-lt"/>
                <a:buAutoNum type="arabicPeriod"/>
              </a:pPr>
              <a:r>
                <a:rPr lang="en-US" sz="1400" dirty="0" err="1"/>
                <a:t>Rekomendasi</a:t>
              </a:r>
              <a:r>
                <a:rPr lang="en-US" sz="1400" dirty="0"/>
                <a:t> </a:t>
              </a:r>
              <a:r>
                <a:rPr lang="en-US" sz="1400" dirty="0" err="1"/>
                <a:t>dimanfaatkan</a:t>
              </a:r>
              <a:r>
                <a:rPr lang="en-US" sz="1400" dirty="0"/>
                <a:t> </a:t>
              </a:r>
              <a:r>
                <a:rPr lang="en-US" sz="1400" dirty="0" err="1"/>
                <a:t>sebelum</a:t>
              </a:r>
              <a:endParaRPr lang="en-US" sz="1400" i="1" dirty="0"/>
            </a:p>
            <a:p>
              <a:pPr marL="800100" lvl="1" indent="-342900">
                <a:buFont typeface="+mj-lt"/>
                <a:buAutoNum type="arabicPeriod"/>
              </a:pPr>
              <a:r>
                <a:rPr lang="en-US" sz="1400" dirty="0" err="1"/>
                <a:t>Quantitas</a:t>
              </a:r>
              <a:r>
                <a:rPr lang="en-US" sz="1400" dirty="0"/>
                <a:t> (Kg)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914493" y="1447095"/>
              <a:ext cx="1524002" cy="11093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LOGIN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Email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Password</a:t>
              </a: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3284445" y="6112908"/>
              <a:ext cx="820272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8" name="Right Arrow 27"/>
            <p:cNvSpPr/>
            <p:nvPr/>
          </p:nvSpPr>
          <p:spPr>
            <a:xfrm rot="5400000">
              <a:off x="859495" y="3774362"/>
              <a:ext cx="324970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905272" y="4446715"/>
              <a:ext cx="2561658" cy="12846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PENUNJUKAN TIM PENJEMPUTAN</a:t>
              </a:r>
            </a:p>
            <a:p>
              <a:pPr algn="ctr"/>
              <a:r>
                <a:rPr lang="en-US" sz="1400" b="1" dirty="0"/>
                <a:t>DAN PENENTUAN TUJUAN GUDANG</a:t>
              </a:r>
              <a:endParaRPr lang="en-US" sz="1400" dirty="0"/>
            </a:p>
          </p:txBody>
        </p:sp>
        <p:sp>
          <p:nvSpPr>
            <p:cNvPr id="31" name="Right Arrow 30"/>
            <p:cNvSpPr/>
            <p:nvPr/>
          </p:nvSpPr>
          <p:spPr>
            <a:xfrm rot="5400000" flipH="1">
              <a:off x="4910020" y="5502825"/>
              <a:ext cx="443436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6309449" y="4842266"/>
              <a:ext cx="4030806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0168121" y="3805704"/>
              <a:ext cx="1842252" cy="1024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KONFIRMASI SUDAH DI GUDANG</a:t>
              </a:r>
              <a:endParaRPr lang="en-US" sz="1400" dirty="0"/>
            </a:p>
          </p:txBody>
        </p:sp>
        <p:sp>
          <p:nvSpPr>
            <p:cNvPr id="34" name="Right Arrow 33"/>
            <p:cNvSpPr/>
            <p:nvPr/>
          </p:nvSpPr>
          <p:spPr>
            <a:xfrm rot="5400000" flipH="1">
              <a:off x="10821006" y="4546063"/>
              <a:ext cx="445922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9" name="Right Arrow 38"/>
            <p:cNvSpPr/>
            <p:nvPr/>
          </p:nvSpPr>
          <p:spPr>
            <a:xfrm flipH="1">
              <a:off x="9416482" y="3822787"/>
              <a:ext cx="853331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5026618" y="673622"/>
              <a:ext cx="1547194" cy="7539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PENUNJUKAN TIM PENYALURAN</a:t>
              </a:r>
              <a:endParaRPr lang="en-US" sz="1400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9935339" y="1347000"/>
              <a:ext cx="2146829" cy="866649"/>
            </a:xfrm>
            <a:prstGeom prst="roundRect">
              <a:avLst>
                <a:gd name="adj" fmla="val 863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KONFIRMASI PENYALURAN SELESAI</a:t>
              </a:r>
              <a:endParaRPr lang="en-US" sz="1400" dirty="0"/>
            </a:p>
            <a:p>
              <a:endParaRPr lang="en-US" sz="1400" b="1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571886" y="-18040"/>
              <a:ext cx="958916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PENYEDIA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74104" y="63599"/>
              <a:ext cx="1313115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KOORDINATOR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8" name="Rounded Rectangle 28">
              <a:extLst>
                <a:ext uri="{FF2B5EF4-FFF2-40B4-BE49-F238E27FC236}">
                  <a16:creationId xmlns:a16="http://schemas.microsoft.com/office/drawing/2014/main" id="{F42B5D3B-F490-4E0E-89A1-58AA8C91A314}"/>
                </a:ext>
              </a:extLst>
            </p:cNvPr>
            <p:cNvSpPr/>
            <p:nvPr/>
          </p:nvSpPr>
          <p:spPr>
            <a:xfrm>
              <a:off x="4896991" y="1619419"/>
              <a:ext cx="1547194" cy="7403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VERIFIKASI</a:t>
              </a:r>
            </a:p>
            <a:p>
              <a:pPr algn="ctr"/>
              <a:r>
                <a:rPr lang="en-US" sz="1400" b="1" dirty="0"/>
                <a:t>PENJEMPUTAN</a:t>
              </a:r>
              <a:endParaRPr lang="en-US" sz="1400" dirty="0"/>
            </a:p>
          </p:txBody>
        </p:sp>
        <p:sp>
          <p:nvSpPr>
            <p:cNvPr id="45" name="Right Arrow 44"/>
            <p:cNvSpPr/>
            <p:nvPr/>
          </p:nvSpPr>
          <p:spPr>
            <a:xfrm rot="5400000" flipH="1">
              <a:off x="6288998" y="1146846"/>
              <a:ext cx="443436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9" name="Right Arrow 38">
              <a:extLst>
                <a:ext uri="{FF2B5EF4-FFF2-40B4-BE49-F238E27FC236}">
                  <a16:creationId xmlns:a16="http://schemas.microsoft.com/office/drawing/2014/main" id="{682C511C-D137-4BB0-9668-D20B8B5A0A1F}"/>
                </a:ext>
              </a:extLst>
            </p:cNvPr>
            <p:cNvSpPr/>
            <p:nvPr/>
          </p:nvSpPr>
          <p:spPr>
            <a:xfrm flipH="1">
              <a:off x="6348671" y="1708631"/>
              <a:ext cx="853331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AAD30D4-BA05-4B39-AFED-DD1038B805FB}"/>
                </a:ext>
              </a:extLst>
            </p:cNvPr>
            <p:cNvSpPr txBox="1"/>
            <p:nvPr/>
          </p:nvSpPr>
          <p:spPr>
            <a:xfrm>
              <a:off x="6868127" y="5514618"/>
              <a:ext cx="2906256" cy="203132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err="1"/>
                <a:t>Keterangan</a:t>
              </a:r>
              <a:r>
                <a:rPr lang="en-US" sz="1400" dirty="0"/>
                <a:t> :</a:t>
              </a:r>
            </a:p>
            <a:p>
              <a:pPr marL="93663" indent="-93663">
                <a:buFont typeface="+mj-lt"/>
                <a:buAutoNum type="arabicPeriod"/>
              </a:pPr>
              <a:r>
                <a:rPr lang="en-US" sz="1400" dirty="0"/>
                <a:t>*</a:t>
              </a:r>
              <a:r>
                <a:rPr lang="en-US" sz="1400" dirty="0" err="1"/>
                <a:t>Provinsi</a:t>
              </a:r>
              <a:r>
                <a:rPr lang="en-US" sz="1400" dirty="0"/>
                <a:t>, </a:t>
              </a:r>
              <a:r>
                <a:rPr lang="en-US" sz="1400" dirty="0" err="1"/>
                <a:t>Kab</a:t>
              </a:r>
              <a:r>
                <a:rPr lang="en-US" sz="1400" dirty="0"/>
                <a:t> </a:t>
              </a:r>
              <a:r>
                <a:rPr lang="en-US" sz="1400" dirty="0" err="1"/>
                <a:t>dan</a:t>
              </a:r>
              <a:r>
                <a:rPr lang="en-US" sz="1400" dirty="0"/>
                <a:t> </a:t>
              </a:r>
              <a:r>
                <a:rPr lang="en-US" sz="1400" dirty="0" err="1"/>
                <a:t>alamat</a:t>
              </a:r>
              <a:r>
                <a:rPr lang="en-US" sz="1400" dirty="0"/>
                <a:t> </a:t>
              </a:r>
              <a:r>
                <a:rPr lang="en-US" sz="1400" dirty="0" err="1"/>
                <a:t>lengkap</a:t>
              </a:r>
              <a:endParaRPr lang="en-US" sz="1400" dirty="0"/>
            </a:p>
            <a:p>
              <a:pPr marL="93663" indent="-93663">
                <a:buFont typeface="+mj-lt"/>
                <a:buAutoNum type="arabicPeriod"/>
              </a:pPr>
              <a:r>
                <a:rPr lang="en-US" sz="1400" dirty="0"/>
                <a:t>**Master Data </a:t>
              </a:r>
              <a:r>
                <a:rPr lang="en-US" sz="1400" dirty="0" err="1"/>
                <a:t>Jenis</a:t>
              </a:r>
              <a:r>
                <a:rPr lang="en-US" sz="1400" dirty="0"/>
                <a:t> </a:t>
              </a:r>
              <a:r>
                <a:rPr lang="en-US" sz="1400" dirty="0" err="1"/>
                <a:t>Penyedia</a:t>
              </a:r>
              <a:r>
                <a:rPr lang="en-US" sz="1400" dirty="0"/>
                <a:t> (</a:t>
              </a:r>
              <a:r>
                <a:rPr lang="en-US" sz="1400" dirty="0" err="1"/>
                <a:t>resto</a:t>
              </a:r>
              <a:r>
                <a:rPr lang="en-US" sz="1400" dirty="0"/>
                <a:t>, retail, </a:t>
              </a:r>
              <a:r>
                <a:rPr lang="en-US" sz="1400" dirty="0" err="1"/>
                <a:t>dll</a:t>
              </a:r>
              <a:r>
                <a:rPr lang="en-US" sz="1400" dirty="0"/>
                <a:t>)</a:t>
              </a:r>
            </a:p>
            <a:p>
              <a:pPr marL="93663" indent="-93663">
                <a:buFont typeface="+mj-lt"/>
                <a:buAutoNum type="arabicPeriod"/>
              </a:pPr>
              <a:r>
                <a:rPr lang="en-US" sz="1400" dirty="0"/>
                <a:t>***Master Data </a:t>
              </a:r>
              <a:r>
                <a:rPr lang="en-US" sz="1400" dirty="0" err="1"/>
                <a:t>Jenis</a:t>
              </a:r>
              <a:r>
                <a:rPr lang="en-US" sz="1400" dirty="0"/>
                <a:t> </a:t>
              </a:r>
              <a:r>
                <a:rPr lang="en-US" sz="1400" dirty="0" err="1"/>
                <a:t>Pangan</a:t>
              </a:r>
              <a:r>
                <a:rPr lang="en-US" sz="1400" dirty="0"/>
                <a:t> (</a:t>
              </a:r>
              <a:r>
                <a:rPr lang="en-US" sz="1400" dirty="0" err="1"/>
                <a:t>Bahan</a:t>
              </a:r>
              <a:r>
                <a:rPr lang="en-US" sz="1400" dirty="0"/>
                <a:t> </a:t>
              </a:r>
              <a:r>
                <a:rPr lang="en-US" sz="1400" dirty="0" err="1"/>
                <a:t>Basah</a:t>
              </a:r>
              <a:r>
                <a:rPr lang="en-US" sz="1400" dirty="0"/>
                <a:t>, </a:t>
              </a:r>
              <a:r>
                <a:rPr lang="en-US" sz="1400" dirty="0" err="1"/>
                <a:t>Kering</a:t>
              </a:r>
              <a:r>
                <a:rPr lang="en-US" sz="1400" dirty="0"/>
                <a:t>, </a:t>
              </a:r>
              <a:r>
                <a:rPr lang="en-US" sz="1400" dirty="0" err="1"/>
                <a:t>Pangan</a:t>
              </a:r>
              <a:r>
                <a:rPr lang="en-US" sz="1400" dirty="0"/>
                <a:t> </a:t>
              </a:r>
              <a:r>
                <a:rPr lang="en-US" sz="1400" dirty="0" err="1"/>
                <a:t>Olahan</a:t>
              </a:r>
              <a:r>
                <a:rPr lang="en-US" sz="1400" dirty="0"/>
                <a:t>)</a:t>
              </a:r>
            </a:p>
            <a:p>
              <a:pPr marL="93663" indent="-93663">
                <a:buFont typeface="+mj-lt"/>
                <a:buAutoNum type="arabicPeriod"/>
              </a:pPr>
              <a:r>
                <a:rPr lang="en-US" sz="1400" dirty="0"/>
                <a:t>****Master Data </a:t>
              </a:r>
              <a:r>
                <a:rPr lang="en-US" sz="1400" dirty="0" err="1"/>
                <a:t>Komoditas</a:t>
              </a:r>
              <a:endParaRPr lang="en-US" sz="1400" dirty="0"/>
            </a:p>
          </p:txBody>
        </p:sp>
        <p:sp>
          <p:nvSpPr>
            <p:cNvPr id="46" name="Rounded Rectangle 34">
              <a:extLst>
                <a:ext uri="{FF2B5EF4-FFF2-40B4-BE49-F238E27FC236}">
                  <a16:creationId xmlns:a16="http://schemas.microsoft.com/office/drawing/2014/main" id="{12D0909D-CE0A-4754-8BF3-A57D2E504B59}"/>
                </a:ext>
              </a:extLst>
            </p:cNvPr>
            <p:cNvSpPr/>
            <p:nvPr/>
          </p:nvSpPr>
          <p:spPr>
            <a:xfrm>
              <a:off x="10168121" y="585184"/>
              <a:ext cx="1842252" cy="62808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KONFIRMASI SUDAH DI GUDANG</a:t>
              </a:r>
              <a:endParaRPr lang="en-US" sz="1400" dirty="0"/>
            </a:p>
          </p:txBody>
        </p:sp>
        <p:sp>
          <p:nvSpPr>
            <p:cNvPr id="60" name="Right Arrow 31">
              <a:extLst>
                <a:ext uri="{FF2B5EF4-FFF2-40B4-BE49-F238E27FC236}">
                  <a16:creationId xmlns:a16="http://schemas.microsoft.com/office/drawing/2014/main" id="{53E69C51-69E6-4ED0-A3A8-73719F752E54}"/>
                </a:ext>
              </a:extLst>
            </p:cNvPr>
            <p:cNvSpPr/>
            <p:nvPr/>
          </p:nvSpPr>
          <p:spPr>
            <a:xfrm>
              <a:off x="6313498" y="564981"/>
              <a:ext cx="4030806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7" name="Right Arrow 22">
              <a:extLst>
                <a:ext uri="{FF2B5EF4-FFF2-40B4-BE49-F238E27FC236}">
                  <a16:creationId xmlns:a16="http://schemas.microsoft.com/office/drawing/2014/main" id="{85287BC7-1983-41E4-AED0-CB8ADFF6B7BB}"/>
                </a:ext>
              </a:extLst>
            </p:cNvPr>
            <p:cNvSpPr/>
            <p:nvPr/>
          </p:nvSpPr>
          <p:spPr>
            <a:xfrm rot="5400000">
              <a:off x="10846268" y="908290"/>
              <a:ext cx="324970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9" name="Rounded Rectangle 4">
              <a:extLst>
                <a:ext uri="{FF2B5EF4-FFF2-40B4-BE49-F238E27FC236}">
                  <a16:creationId xmlns:a16="http://schemas.microsoft.com/office/drawing/2014/main" id="{8C5B68A3-2E2D-4FD4-9F9C-5651FD6B9B9E}"/>
                </a:ext>
              </a:extLst>
            </p:cNvPr>
            <p:cNvSpPr/>
            <p:nvPr/>
          </p:nvSpPr>
          <p:spPr>
            <a:xfrm>
              <a:off x="115473" y="883533"/>
              <a:ext cx="1729537" cy="119790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REGISTRASI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Nama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Email </a:t>
              </a:r>
              <a:r>
                <a:rPr lang="en-US" sz="1400" dirty="0" err="1"/>
                <a:t>aktif</a:t>
              </a:r>
              <a:endParaRPr lang="en-US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/>
                <a:t>No </a:t>
              </a:r>
              <a:r>
                <a:rPr lang="en-US" sz="1400" dirty="0" err="1"/>
                <a:t>Kontak</a:t>
              </a:r>
              <a:endParaRPr lang="en-US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err="1"/>
                <a:t>Jabatan</a:t>
              </a:r>
              <a:endParaRPr lang="en-US" sz="1400" dirty="0"/>
            </a:p>
          </p:txBody>
        </p:sp>
        <p:sp>
          <p:nvSpPr>
            <p:cNvPr id="23" name="Right Arrow 22"/>
            <p:cNvSpPr/>
            <p:nvPr/>
          </p:nvSpPr>
          <p:spPr>
            <a:xfrm rot="5400000">
              <a:off x="2052920" y="2281221"/>
              <a:ext cx="324970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" name="Right Arrow 3"/>
            <p:cNvSpPr/>
            <p:nvPr/>
          </p:nvSpPr>
          <p:spPr>
            <a:xfrm>
              <a:off x="160641" y="283197"/>
              <a:ext cx="1084729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START</a:t>
              </a:r>
            </a:p>
          </p:txBody>
        </p:sp>
        <p:sp>
          <p:nvSpPr>
            <p:cNvPr id="54" name="Rounded Rectangle 43">
              <a:extLst>
                <a:ext uri="{FF2B5EF4-FFF2-40B4-BE49-F238E27FC236}">
                  <a16:creationId xmlns:a16="http://schemas.microsoft.com/office/drawing/2014/main" id="{DBE4B210-9F63-4EE4-A563-7C59CB51F196}"/>
                </a:ext>
              </a:extLst>
            </p:cNvPr>
            <p:cNvSpPr/>
            <p:nvPr/>
          </p:nvSpPr>
          <p:spPr>
            <a:xfrm>
              <a:off x="3738984" y="705009"/>
              <a:ext cx="1110801" cy="7539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/>
                <a:t>VERIFIKASI AKUN</a:t>
              </a:r>
              <a:endParaRPr lang="en-US" sz="1400" dirty="0"/>
            </a:p>
          </p:txBody>
        </p:sp>
        <p:sp>
          <p:nvSpPr>
            <p:cNvPr id="56" name="Right Arrow 3">
              <a:extLst>
                <a:ext uri="{FF2B5EF4-FFF2-40B4-BE49-F238E27FC236}">
                  <a16:creationId xmlns:a16="http://schemas.microsoft.com/office/drawing/2014/main" id="{88A3CED1-0BF3-441E-8EBC-6C0009BB4281}"/>
                </a:ext>
              </a:extLst>
            </p:cNvPr>
            <p:cNvSpPr/>
            <p:nvPr/>
          </p:nvSpPr>
          <p:spPr>
            <a:xfrm>
              <a:off x="1686993" y="810133"/>
              <a:ext cx="2191272" cy="672352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" name="Arrow: Bent-Up 1">
              <a:extLst>
                <a:ext uri="{FF2B5EF4-FFF2-40B4-BE49-F238E27FC236}">
                  <a16:creationId xmlns:a16="http://schemas.microsoft.com/office/drawing/2014/main" id="{8CDB5E7E-33B5-4DF2-8E5A-9ADCD6E6E986}"/>
                </a:ext>
              </a:extLst>
            </p:cNvPr>
            <p:cNvSpPr/>
            <p:nvPr/>
          </p:nvSpPr>
          <p:spPr>
            <a:xfrm rot="16200000" flipH="1">
              <a:off x="3341063" y="1282140"/>
              <a:ext cx="932105" cy="1013164"/>
            </a:xfrm>
            <a:prstGeom prst="bentUp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400"/>
            </a:p>
          </p:txBody>
        </p:sp>
      </p:grpSp>
    </p:spTree>
    <p:extLst>
      <p:ext uri="{BB962C8B-B14F-4D97-AF65-F5344CB8AC3E}">
        <p14:creationId xmlns:p14="http://schemas.microsoft.com/office/powerpoint/2010/main" val="397828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39B1C7-243D-4D99-A00C-2ECFA2FDECD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515938"/>
          <a:ext cx="10515600" cy="566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518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8A87D-AD0A-4C3A-8F96-58C163D4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DIBUTUHKAN ADALAH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F7838-4E11-44A3-A412-ABE10CC22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51783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269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EVALUASI APLIKASI</vt:lpstr>
      <vt:lpstr>CATATAN DARI PENGGUNA</vt:lpstr>
      <vt:lpstr>PowerPoint Presentation</vt:lpstr>
      <vt:lpstr>PowerPoint Presentation</vt:lpstr>
      <vt:lpstr>System Spec V1</vt:lpstr>
      <vt:lpstr>ALUR SISTEM</vt:lpstr>
      <vt:lpstr>PowerPoint Presentation</vt:lpstr>
      <vt:lpstr>PowerPoint Presentation</vt:lpstr>
      <vt:lpstr>YANG DIBUTUHKAN ADALAH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EVALUASI APLIKASI</dc:title>
  <dc:creator>Hewlette Pakard</dc:creator>
  <cp:lastModifiedBy>Hewlette Pakard</cp:lastModifiedBy>
  <cp:revision>5</cp:revision>
  <dcterms:created xsi:type="dcterms:W3CDTF">2023-08-21T00:50:20Z</dcterms:created>
  <dcterms:modified xsi:type="dcterms:W3CDTF">2023-08-21T02:25:53Z</dcterms:modified>
</cp:coreProperties>
</file>