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172A6-D4E6-4D42-828F-BCAF012DDF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4ED190-B222-40B0-AF72-3291C2EC9C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91D1ED-38B7-4056-A6AA-99A4FA266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54D0F-7454-4481-BD61-6B454DB252F8}" type="datetimeFigureOut">
              <a:rPr lang="en-ID" smtClean="0"/>
              <a:t>19/09/2023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160126-E4BE-409D-AD12-F1A4754CA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991C6D-D509-4A89-90EA-788F51B4D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A2D97-F7EF-4E60-8665-50DF5ECF5DD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28847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59706-7401-4E84-9E0E-286201AE4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A142F2-AE89-4F92-918D-C21954997A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FE19C8-F1A4-4411-BA2E-AF9E04B65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54D0F-7454-4481-BD61-6B454DB252F8}" type="datetimeFigureOut">
              <a:rPr lang="en-ID" smtClean="0"/>
              <a:t>19/09/2023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31D61-A4CD-4930-BC68-AB1F978DB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170925-8C76-40E1-8A16-D5B96B1E5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A2D97-F7EF-4E60-8665-50DF5ECF5DD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61103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19AF29E-1178-4913-9268-16E12669BF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4A5518-0C1D-4994-9013-C34A37C2A7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5C6766-9454-4E7C-BAC4-573C9779E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54D0F-7454-4481-BD61-6B454DB252F8}" type="datetimeFigureOut">
              <a:rPr lang="en-ID" smtClean="0"/>
              <a:t>19/09/2023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C87D93-E004-407E-B8E5-1129E5014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C43CC6-C38E-42E7-96DC-F07C827C5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A2D97-F7EF-4E60-8665-50DF5ECF5DD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55392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81E14-DEEA-43A7-A37A-72608AD48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3BCFDC-A3C3-4A90-AC32-9C111549EE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793D0C-4DFC-4066-A89F-07C039950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54D0F-7454-4481-BD61-6B454DB252F8}" type="datetimeFigureOut">
              <a:rPr lang="en-ID" smtClean="0"/>
              <a:t>19/09/2023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077CF0-D29B-4651-B9A6-A1C5440F7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9D15F1-2E2E-42FF-BB6C-9E3CBA853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A2D97-F7EF-4E60-8665-50DF5ECF5DD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71215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13789-9ABB-42DF-83AA-9DCC53C11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92DA81-4EB7-46D6-A93D-1571E73B5B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807F93-DAD8-4CE6-90AA-F38B94E4F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54D0F-7454-4481-BD61-6B454DB252F8}" type="datetimeFigureOut">
              <a:rPr lang="en-ID" smtClean="0"/>
              <a:t>19/09/2023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54CB0A-39CB-41BD-8724-D5F396D14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A3A923-C038-433A-91B4-7BE3AABCE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A2D97-F7EF-4E60-8665-50DF5ECF5DD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53841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C0932-C1D8-476D-8C84-D34059DF8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0E1A01-74C1-411D-8F57-9DB3F5FFF2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7F7ABD-6E74-4253-9BC2-AEC077E084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21D638-07FF-43AE-B4A3-F0CBD3FF9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54D0F-7454-4481-BD61-6B454DB252F8}" type="datetimeFigureOut">
              <a:rPr lang="en-ID" smtClean="0"/>
              <a:t>19/09/2023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3FE4D6-F858-426F-8589-D8B74FD45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345CBA-6D48-4414-8532-440401E53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A2D97-F7EF-4E60-8665-50DF5ECF5DD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580289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34D2B-6654-4B00-84DD-80156602F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D12ECC-A13A-41C6-885A-0791534783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A36091-4DBA-4459-9A48-68B3FF59C0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961CD7-E5AA-4C5B-BEE3-D5275FB475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2B2B0C-921E-46A1-AAEE-A4262408E7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2617F65-C088-46F6-BAEC-ACC40E5A2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54D0F-7454-4481-BD61-6B454DB252F8}" type="datetimeFigureOut">
              <a:rPr lang="en-ID" smtClean="0"/>
              <a:t>19/09/2023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9BEF15-1176-4DAB-8795-B8705F37C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0E38256-B40E-4D06-911C-452F4698E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A2D97-F7EF-4E60-8665-50DF5ECF5DD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91361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9CE48-ECF7-4CA8-AE2A-CA9F36238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535CF4-F0C5-4456-9424-4E2BE378F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54D0F-7454-4481-BD61-6B454DB252F8}" type="datetimeFigureOut">
              <a:rPr lang="en-ID" smtClean="0"/>
              <a:t>19/09/2023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CA285D-9913-41F6-B872-661FD23BE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C0A4B1-B63D-4D5F-B47A-74DF7BF7B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A2D97-F7EF-4E60-8665-50DF5ECF5DD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4337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A69A87-95D0-40E1-BA33-9EBCFEB1D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54D0F-7454-4481-BD61-6B454DB252F8}" type="datetimeFigureOut">
              <a:rPr lang="en-ID" smtClean="0"/>
              <a:t>19/09/2023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9D8F24-013C-4E30-8CF2-B00197C7F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2E0E21-A6C4-401F-8829-A11DC6D6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A2D97-F7EF-4E60-8665-50DF5ECF5DD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35486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AB9E3-06C8-48AD-8A44-89E5E9F28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A2883D-C5CB-46D9-B2AA-35BF5C22BD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795C72-076D-4E75-9438-8622E1EB7A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B14826-CEAB-4366-A551-F46F9F002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54D0F-7454-4481-BD61-6B454DB252F8}" type="datetimeFigureOut">
              <a:rPr lang="en-ID" smtClean="0"/>
              <a:t>19/09/2023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FB05D3-AACC-47CC-9396-5B3910F1B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46D5B7-898D-4EF4-85D3-9B24AE490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A2D97-F7EF-4E60-8665-50DF5ECF5DD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80187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497DD-D9F4-4C97-9C2B-95C55F7E4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ED92F7-9008-4D1B-B05D-D6B1738CBA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72E00A-F683-4331-86B6-244498EFF7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E8E438-681B-465B-A4E4-6443C44DC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54D0F-7454-4481-BD61-6B454DB252F8}" type="datetimeFigureOut">
              <a:rPr lang="en-ID" smtClean="0"/>
              <a:t>19/09/2023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85E678-59D5-40D5-A47A-8ED10D218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DB9C2F-4413-4594-B7E9-494FD5487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A2D97-F7EF-4E60-8665-50DF5ECF5DD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66208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1E3AEB5-0F2B-4614-9B30-C1A1EE0D2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CF6E2C-81EE-4FC6-B37D-0E2392E626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2FD7EE-EBCA-4AC0-8D69-48A6BDD6D5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854D0F-7454-4481-BD61-6B454DB252F8}" type="datetimeFigureOut">
              <a:rPr lang="en-ID" smtClean="0"/>
              <a:t>19/09/2023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3FA481-8888-447D-9AFA-017D243984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352592-F1D0-48DB-AC0C-B09521543C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7A2D97-F7EF-4E60-8665-50DF5ECF5DD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46785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06128E0-8627-4D19-80F2-B65CBB27CA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t="10167" r="160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DDB320E-01A5-4CC7-94F4-74DFBBDF4B59}"/>
              </a:ext>
            </a:extLst>
          </p:cNvPr>
          <p:cNvSpPr/>
          <p:nvPr/>
        </p:nvSpPr>
        <p:spPr>
          <a:xfrm>
            <a:off x="0" y="1787857"/>
            <a:ext cx="12192000" cy="3466531"/>
          </a:xfrm>
          <a:prstGeom prst="rect">
            <a:avLst/>
          </a:prstGeom>
          <a:solidFill>
            <a:schemeClr val="tx1"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TUTORIAL APLIKASI PROSEED V2</a:t>
            </a:r>
          </a:p>
          <a:p>
            <a:pPr algn="ctr"/>
            <a:r>
              <a:rPr lang="en-US" sz="4400" b="1" dirty="0"/>
              <a:t>ADMIN PRODUSEN UMUM</a:t>
            </a:r>
            <a:endParaRPr lang="en-ID" sz="4400" b="1" dirty="0"/>
          </a:p>
        </p:txBody>
      </p:sp>
    </p:spTree>
    <p:extLst>
      <p:ext uri="{BB962C8B-B14F-4D97-AF65-F5344CB8AC3E}">
        <p14:creationId xmlns:p14="http://schemas.microsoft.com/office/powerpoint/2010/main" val="27365364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7</Words>
  <Application>Microsoft Office PowerPoint</Application>
  <PresentationFormat>Widescreen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Hewlette Pakard</dc:creator>
  <cp:lastModifiedBy>Hewlette Pakard</cp:lastModifiedBy>
  <cp:revision>3</cp:revision>
  <dcterms:created xsi:type="dcterms:W3CDTF">2023-09-19T16:04:10Z</dcterms:created>
  <dcterms:modified xsi:type="dcterms:W3CDTF">2023-09-19T16:58:46Z</dcterms:modified>
</cp:coreProperties>
</file>